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9EC979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90" autoAdjust="0"/>
  </p:normalViewPr>
  <p:slideViewPr>
    <p:cSldViewPr snapToGrid="0">
      <p:cViewPr varScale="1">
        <p:scale>
          <a:sx n="80" d="100"/>
          <a:sy n="80" d="100"/>
        </p:scale>
        <p:origin x="7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PÉRIODE </a:t>
            </a:r>
            <a:r>
              <a:rPr lang="fr-FR" dirty="0"/>
              <a:t>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C3FD6F7-DE68-AE07-252D-5663EE0A5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995" y="1267888"/>
            <a:ext cx="4351397" cy="511346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3F9E62F-CDBC-726C-0F1E-DD05BD874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7028" y="1267889"/>
            <a:ext cx="4461397" cy="511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sz="4400" b="1" dirty="0"/>
              <a:t>L’objet mystère…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FB093CA-4DEA-481A-B70F-0C1812E6AB60}"/>
              </a:ext>
            </a:extLst>
          </p:cNvPr>
          <p:cNvSpPr txBox="1"/>
          <p:nvPr/>
        </p:nvSpPr>
        <p:spPr>
          <a:xfrm>
            <a:off x="1588458" y="1267888"/>
            <a:ext cx="481785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Ta maîtresse a choisi un objet. Pose des questions pour deviner de quel objet il s’agit. Tu peux interroger sur la forme, la couleur, l’utilisation…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5A850CB9-53DA-4CB0-A29F-12748BB74A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123" y="2241311"/>
            <a:ext cx="5212915" cy="3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197F21A-645C-4FAA-A5C9-2E6918D7DE05}"/>
              </a:ext>
            </a:extLst>
          </p:cNvPr>
          <p:cNvSpPr txBox="1"/>
          <p:nvPr/>
        </p:nvSpPr>
        <p:spPr>
          <a:xfrm>
            <a:off x="530093" y="604520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</p:spTree>
    <p:extLst>
      <p:ext uri="{BB962C8B-B14F-4D97-AF65-F5344CB8AC3E}">
        <p14:creationId xmlns:p14="http://schemas.microsoft.com/office/powerpoint/2010/main" val="91775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4441646" cy="1221005"/>
          </a:xfrm>
        </p:spPr>
        <p:txBody>
          <a:bodyPr>
            <a:normAutofit fontScale="90000"/>
          </a:bodyPr>
          <a:lstStyle/>
          <a:p>
            <a:r>
              <a:rPr lang="fr-FR" sz="4400" dirty="0">
                <a:solidFill>
                  <a:srgbClr val="F4944A"/>
                </a:solidFill>
              </a:rPr>
              <a:t>Jeu Phrase ou pas phrase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C6DC6F7D-5C06-4EA3-A84F-1C36FBF99129}"/>
              </a:ext>
            </a:extLst>
          </p:cNvPr>
          <p:cNvSpPr txBox="1">
            <a:spLocks/>
          </p:cNvSpPr>
          <p:nvPr/>
        </p:nvSpPr>
        <p:spPr>
          <a:xfrm>
            <a:off x="1654354" y="1538803"/>
            <a:ext cx="3924520" cy="4691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Découverte de l’activité :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G1 : Je sais ce qu’est une phrase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68EB316-2954-473E-A869-B83FE48C4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071" y="2638426"/>
            <a:ext cx="4105465" cy="1961042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A1F79265-FEE3-475E-8395-AC1B877BB3B2}"/>
              </a:ext>
            </a:extLst>
          </p:cNvPr>
          <p:cNvSpPr txBox="1">
            <a:spLocks/>
          </p:cNvSpPr>
          <p:nvPr/>
        </p:nvSpPr>
        <p:spPr>
          <a:xfrm>
            <a:off x="6619858" y="46883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9EC979"/>
                </a:solidFill>
              </a:rPr>
              <a:t>L’objet mystère…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5714B0C9-6576-4E21-8F53-B376EB3E0212}"/>
              </a:ext>
            </a:extLst>
          </p:cNvPr>
          <p:cNvSpPr txBox="1">
            <a:spLocks/>
          </p:cNvSpPr>
          <p:nvPr/>
        </p:nvSpPr>
        <p:spPr>
          <a:xfrm>
            <a:off x="6619858" y="1399046"/>
            <a:ext cx="3924520" cy="52001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Cette fois c’est un élève du groupe qui a choisi un objet. </a:t>
            </a:r>
          </a:p>
          <a:p>
            <a:r>
              <a:rPr lang="fr-FR" sz="2000" dirty="0"/>
              <a:t>Par groupe, posez des questions pour deviner l’objet choisi par chacun. 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047FAEA5-F516-4B14-8B54-7DE1C965202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225" y="3270091"/>
            <a:ext cx="2340346" cy="234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121</Words>
  <Application>Microsoft Office PowerPoint</Application>
  <PresentationFormat>Grand écran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L’objet mystère…</vt:lpstr>
      <vt:lpstr>Jeu Phrase ou pas phrase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14</cp:revision>
  <dcterms:created xsi:type="dcterms:W3CDTF">2021-07-17T07:25:24Z</dcterms:created>
  <dcterms:modified xsi:type="dcterms:W3CDTF">2022-07-16T12:14:04Z</dcterms:modified>
</cp:coreProperties>
</file>